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4"/>
    <p:restoredTop sz="94710"/>
  </p:normalViewPr>
  <p:slideViewPr>
    <p:cSldViewPr snapToGrid="0" snapToObjects="1">
      <p:cViewPr varScale="1">
        <p:scale>
          <a:sx n="140" d="100"/>
          <a:sy n="140" d="100"/>
        </p:scale>
        <p:origin x="2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2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71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95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3555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335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92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08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313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1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2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7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3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5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9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7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7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15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FCC889-7874-4E51-87CF-B629C662C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1A0C08-4050-6447-8287-157D4DDB9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>
            <a:normAutofit/>
          </a:bodyPr>
          <a:lstStyle/>
          <a:p>
            <a:r>
              <a:rPr lang="nl-NL" dirty="0"/>
              <a:t>Fruit</a:t>
            </a:r>
          </a:p>
        </p:txBody>
      </p:sp>
    </p:spTree>
    <p:extLst>
      <p:ext uri="{BB962C8B-B14F-4D97-AF65-F5344CB8AC3E}">
        <p14:creationId xmlns:p14="http://schemas.microsoft.com/office/powerpoint/2010/main" val="138799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B4005-4C73-664E-A245-3FBCD89E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Banaan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010F618-B5F2-5742-92D4-827A751E6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" y="1665478"/>
            <a:ext cx="3672257" cy="243103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8AD0C1D-2F9B-A645-A637-3D788DB3B5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69" r="17023"/>
          <a:stretch/>
        </p:blipFill>
        <p:spPr>
          <a:xfrm>
            <a:off x="8475472" y="1238250"/>
            <a:ext cx="3374136" cy="4889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0324F10-FA80-FE4A-951B-0D2B2D4DA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653" y="3683000"/>
            <a:ext cx="3590046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6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2DB77-08B7-DD40-9E87-B7A655A8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9F3067A-4023-9E41-BD2E-390FB516D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2" y="1866900"/>
            <a:ext cx="3429000" cy="43815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EB202E9-5B99-824D-A682-841E52B24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390" y="3840480"/>
            <a:ext cx="3487026" cy="24269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F46B2C5-13E6-2B48-92FD-8E73FDBC17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11"/>
          <a:stretch/>
        </p:blipFill>
        <p:spPr>
          <a:xfrm>
            <a:off x="4063988" y="2112264"/>
            <a:ext cx="3655986" cy="36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32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EB1F3-9B90-5340-9593-A08C6C397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Appel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E8AF3CD-3417-3A40-8FCC-1760BE491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550" y="2513528"/>
            <a:ext cx="4809493" cy="373487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AF8A949-EFD7-E64C-9DDB-0B94D9AF4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57" y="1866900"/>
            <a:ext cx="5762410" cy="263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072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243A41"/>
      </a:dk2>
      <a:lt2>
        <a:srgbClr val="E8E6E2"/>
      </a:lt2>
      <a:accent1>
        <a:srgbClr val="7AA9B7"/>
      </a:accent1>
      <a:accent2>
        <a:srgbClr val="7F93BA"/>
      </a:accent2>
      <a:accent3>
        <a:srgbClr val="9996C6"/>
      </a:accent3>
      <a:accent4>
        <a:srgbClr val="BA877F"/>
      </a:accent4>
      <a:accent5>
        <a:srgbClr val="BA9F7F"/>
      </a:accent5>
      <a:accent6>
        <a:srgbClr val="A8A673"/>
      </a:accent6>
      <a:hlink>
        <a:srgbClr val="94805A"/>
      </a:hlink>
      <a:folHlink>
        <a:srgbClr val="828282"/>
      </a:folHlink>
    </a:clrScheme>
    <a:fontScheme name="Slate">
      <a:maj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</Words>
  <Application>Microsoft Macintosh PowerPoint</Application>
  <PresentationFormat>Breedbeeld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7" baseType="lpstr">
      <vt:lpstr>Gill Sans MT</vt:lpstr>
      <vt:lpstr>Wingdings 2</vt:lpstr>
      <vt:lpstr>SlateVTI</vt:lpstr>
      <vt:lpstr>Fruit</vt:lpstr>
      <vt:lpstr>Banaan</vt:lpstr>
      <vt:lpstr>Peer</vt:lpstr>
      <vt:lpstr>Appel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Fruit</dc:title>
  <dc:creator>Maurits Harmsen</dc:creator>
  <cp:lastModifiedBy>Maurits Harmsen</cp:lastModifiedBy>
  <cp:revision>6</cp:revision>
  <dcterms:created xsi:type="dcterms:W3CDTF">2019-11-11T19:33:22Z</dcterms:created>
  <dcterms:modified xsi:type="dcterms:W3CDTF">2019-11-11T19:48:10Z</dcterms:modified>
</cp:coreProperties>
</file>